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5DD3-9FD9-4CA9-AE00-496CEB828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5D762-E6FF-4063-B217-13E34347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DEE5-8E17-459F-BE19-3496610F4BEF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D687DA-738B-40AE-8EF7-DFC2E3625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A44B1-D2A9-424E-86C7-ED2785F2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D3717-75DD-460E-8B5A-E55E7EEB7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83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DCDF2E-F3D8-4E9A-8FFC-B31BF491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FEA06-0932-4A4B-841F-E0533518E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2F3EA-1075-4819-B899-F0649802F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DEE5-8E17-459F-BE19-3496610F4BEF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900CA-882A-413A-9962-26E07C044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87D27-4480-472D-9DEA-FD85613A1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D3717-75DD-460E-8B5A-E55E7EEB7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64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748B8F1-10FB-496A-95B0-7CB47E12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55856-2BC8-4041-8A61-74CE6FE949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21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6EA1FC-904B-4EC0-8D74-0F98280E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International System of Units (SI)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90459-92A4-4DBA-BA61-7AE1B167C3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34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366A33B-6904-481D-B546-40E2364C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Standardized prefixes to signify powers of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425D3B-A743-489B-9711-65F6347875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80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546902C-06B5-4AEF-8E0C-AC5940B82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Voltage (Electric) </a:t>
            </a:r>
            <a:r>
              <a:rPr lang="en-US" altLang="en-US" sz="3200">
                <a:latin typeface="Times New Roman" panose="02020603050405020304" pitchFamily="18" charset="0"/>
              </a:rPr>
              <a:t>“</a:t>
            </a:r>
            <a:r>
              <a:rPr lang="en-US" altLang="en-US" sz="3200" b="1">
                <a:solidFill>
                  <a:srgbClr val="FF33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3200">
                <a:latin typeface="Times New Roman" panose="02020603050405020304" pitchFamily="18" charset="0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3A9952-7EBD-4E56-8BA3-508878DC97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12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31BE57-0B7D-4538-83AF-1D085827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Electric Current </a:t>
            </a:r>
            <a:r>
              <a:rPr lang="en-US" altLang="en-US" sz="3200">
                <a:latin typeface="Times New Roman" panose="02020603050405020304" pitchFamily="18" charset="0"/>
              </a:rPr>
              <a:t>“</a:t>
            </a:r>
            <a:r>
              <a:rPr lang="en-US" altLang="en-US" sz="3200" b="1">
                <a:solidFill>
                  <a:srgbClr val="FF33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US" sz="3200">
                <a:latin typeface="Times New Roman" panose="02020603050405020304" pitchFamily="18" charset="0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106F8-F2C4-4BBD-B859-C60C87A333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93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E66053-35C2-410E-830E-80B75D957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The ideal basic circuit element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0E6F3-28F5-4419-9BBD-964F573083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24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D40EFB2-A085-4F1F-85AD-25D70DD9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762EC4-37A0-4C22-BA09-1A7062272F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93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A6CF78-9250-4E44-B2CD-C6D3A1C53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>
                <a:solidFill>
                  <a:srgbClr val="0000FF"/>
                </a:solidFill>
              </a:rPr>
              <a:t>Example 1.1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B3FF74-E1AF-4C49-AF60-744F8DB8A0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6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64D068-6DC7-4E79-A9C6-98E5EDFE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E55C5-C2EA-4B62-9920-8B2B3FBDED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88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A00DAE-EC06-4C78-AF60-8BAAB62ED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B71FA-B26C-45F2-9973-5441546E68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0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4856A2-5317-4ED1-BD93-CACAFD41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B719D6-FC2C-4A52-85BF-97DC5AA61E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03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FDBFC6-9F93-490E-96BF-19E92F0E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B3B1DD-0E42-4BEC-B18B-7A8F6208AF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79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A1BAA1-002A-4A53-8E8C-AB26FFF4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E3FD33-40E5-4EB3-AB6F-199343526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95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B83842C-863D-443D-A276-731214A6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46892-1A3A-48EF-A811-D2753EAEA9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35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2D9AD7-2B43-4446-8636-819DE0E0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Active and Passive Elements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8AA65-A6FB-4B0B-BD05-5E67E5DB9D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82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E344A75-AF3E-400F-A3BE-A48EC592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Power and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68AAB-7AF1-4E3F-85E0-3372647BF4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62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5D0D1B8-CCD0-456A-9DBB-E3B2FC40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52305-CD22-447A-BF14-7E16C23813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22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72A701-CE26-4472-9AEF-B3103F6D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05D4A1-508A-4B0E-B7FE-B4C6FB2AD3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21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5092EE-D92B-4D84-989C-3E3295B56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E8FBF-9F6B-49CA-9122-B1C5725CDD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06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6E6C38-E78B-48E6-B432-41AE3A5B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AD7A0-900E-48D3-BBD4-9D4996D5CC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37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76AC0D9-2957-4B59-B657-CF8FE9EE7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Electrical Resistance</a:t>
            </a:r>
            <a:endParaRPr lang="vi-VN" altLang="en-US" sz="2800" b="1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97841-B868-48F3-9ABD-069772DE39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81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BD055B7-6882-49C8-9109-9CE387430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Voltage and current sources</a:t>
            </a:r>
            <a:endParaRPr lang="vi-VN" altLang="en-US" sz="2800" b="1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2651E-80D8-4400-A7FF-B8C519C33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11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0100F7-8A99-4383-8B0C-05C31700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777AD-F0F4-4C9E-9EB1-3BDB78A89F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46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A79A776-F5CA-4599-9973-F7384E21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Independent and dependent sources</a:t>
            </a:r>
            <a:endParaRPr lang="vi-VN" altLang="en-US" sz="2800" b="1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4046C9-AE2A-4B70-8822-7014ABECC1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02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B96E861-46F5-4058-B9E6-D79AE75D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Example 2.1</a:t>
            </a:r>
            <a:endParaRPr lang="vi-VN" altLang="en-US" sz="2400" b="1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56C0C-8D79-4DC7-B7A6-8D1F8E9E26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90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860D65-A93D-4854-BF23-DDCD00A0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Ohm’s Law</a:t>
            </a:r>
            <a:endParaRPr lang="vi-VN" altLang="en-US" sz="2800" b="1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1C083-716B-419F-87A2-2FBBA40339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0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9585ADB-D95A-4231-BFF9-533BF6C9A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Ohm’s Law (cont.)</a:t>
            </a:r>
            <a:endParaRPr lang="vi-VN" altLang="en-US" sz="2800" b="1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F9CAF-849C-4586-9CB9-97202E0179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82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08AA15-1A88-4C94-A6D8-034E626F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E1FF3C-2847-432E-B20F-834D6C2420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36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5484853-0EDC-4771-872E-E845EEFE7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4A6E0-524E-41FF-B076-544AE5A222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81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BA67300-4D6B-43DB-919F-0C1692E71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33874-8A6A-49DD-814D-ECB3B00294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01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375DE27-A21F-47C2-A88A-09171F015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F5D9C-75BC-4397-A96B-D2C23A14A4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97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BC28B7-CDB7-4987-BD0E-80DDF34E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Kirchhoff’s Law</a:t>
            </a:r>
            <a:endParaRPr lang="vi-VN" altLang="en-US" sz="2800" b="1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EB7A84-5E46-4B9B-B1E6-4F08501D96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75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529AC1-E2AB-4108-BE50-CF7B6A67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Kirchhoff’s Law</a:t>
            </a:r>
            <a:endParaRPr lang="vi-VN" altLang="en-US" sz="2800" b="1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FF9F4-749A-4679-8B47-7EB7DE694E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BAF947-1312-4541-8438-9BFA51E0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F3366-3F65-4453-98E3-60B98FA3F7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24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29BD9A-04FF-4F35-B08A-E9F7B0375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Kirchhoff’s Current Law</a:t>
            </a:r>
            <a:endParaRPr lang="vi-VN" altLang="en-US" sz="2800" b="1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3EF2E-C238-48F4-B4C8-489BC1475B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27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A6054-EA8D-44BB-9180-B1589731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Kirchhoff’s Voltage Law</a:t>
            </a:r>
            <a:endParaRPr lang="vi-VN" altLang="en-US" sz="2800" b="1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79BB66-CB2E-4F41-ABDC-6FB3A2DF14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33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A022E2-52C8-4303-BBA9-9FB88EE75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Kirchhoff’s Law</a:t>
            </a:r>
            <a:endParaRPr lang="vi-VN" altLang="en-US" sz="2800" b="1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397001-9286-4298-AB88-CA04CFB6B0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0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073F05-1C39-4446-AC46-F5C685C7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082A0-28CA-402B-82C5-93482661B9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0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6E95C7-B0B4-44BD-AC6E-313D1E805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6B6474-BD03-4A9F-BAC0-36B59565BD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17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CE1A6D-D55B-445E-B5AF-994FFB6E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E8E9D-7383-4547-84B1-A085A40E3A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79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73A108-7862-4858-A351-2A3758B2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A81A5-AE97-4496-A7E8-7B3122A65B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111F53-B1DF-4932-9904-BA03476B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2C14CB-7A9E-40B7-B823-A36D559863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36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9AEFCA-AB60-4752-93AA-9C977DCA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Circuit containing dependent sources</a:t>
            </a:r>
            <a:endParaRPr lang="vi-VN" altLang="en-US" sz="2800" b="1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1D38C-786B-458D-90BE-9292DDD112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98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191305-A971-4E92-ACDC-0FAA5F67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658BDD-79BA-4F7A-BD97-08B8063519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8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D2AA604-5207-4F1B-B16E-27AA8C43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BBA1F8-4E01-4EF4-9AAD-73ABC5AA92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13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5609793-C341-4BFB-B054-3E777147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99D7D-FA45-48CD-AF63-B730648D58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65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84285E-C86B-4282-96D0-7D33F929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2EF20-C566-412E-8B3E-E4B9DD49F6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11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1E380E-6906-4530-8240-3A2E6928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D114C0-3A28-4BBB-93B8-159447B729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922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216CB1F-502D-4ED0-A00B-7C2C525B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4FFB2-5A95-49E4-B889-43CC396E96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00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5652BF2-B0CC-4C3F-893F-D2DEF79C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679F02-668B-47F0-861A-6A2F3CE1D3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83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C5EC8E-3E20-4F8B-B5EB-67DC5649F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BB1261-F0F0-4123-935C-9E193D45E1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68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61A89D-EC97-4577-BBD5-129F947A8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99A848-822E-429A-A297-9BEBF12E96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5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5F630AC-4B6F-41B8-9548-B416A383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What is an Electric Circuit?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B444D8-E5AA-4136-8700-AF406DD0FC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28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81</Words>
  <Application>Microsoft Office PowerPoint</Application>
  <PresentationFormat>On-screen Show (4:3)</PresentationFormat>
  <Paragraphs>21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an Electric Circuit?</vt:lpstr>
      <vt:lpstr>International System of Units (SI)</vt:lpstr>
      <vt:lpstr>Standardized prefixes to signify powers of 10</vt:lpstr>
      <vt:lpstr>Voltage (Electric) “V”</vt:lpstr>
      <vt:lpstr>Electric Current “I”</vt:lpstr>
      <vt:lpstr>The ideal basic circuit element</vt:lpstr>
      <vt:lpstr>PowerPoint Presentation</vt:lpstr>
      <vt:lpstr>Example 1.1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Active and Passive Elements</vt:lpstr>
      <vt:lpstr>Power and Energy</vt:lpstr>
      <vt:lpstr>PowerPoint Presentation</vt:lpstr>
      <vt:lpstr>PowerPoint Presentation</vt:lpstr>
      <vt:lpstr>PowerPoint Presentation</vt:lpstr>
      <vt:lpstr>PowerPoint Presentation</vt:lpstr>
      <vt:lpstr>Electrical Resistance</vt:lpstr>
      <vt:lpstr>Voltage and current sources</vt:lpstr>
      <vt:lpstr>Independent and dependent sources</vt:lpstr>
      <vt:lpstr>Example 2.1</vt:lpstr>
      <vt:lpstr>Ohm’s Law</vt:lpstr>
      <vt:lpstr>Ohm’s Law (cont.)</vt:lpstr>
      <vt:lpstr>PowerPoint Presentation</vt:lpstr>
      <vt:lpstr>PowerPoint Presentation</vt:lpstr>
      <vt:lpstr>PowerPoint Presentation</vt:lpstr>
      <vt:lpstr>PowerPoint Presentation</vt:lpstr>
      <vt:lpstr>Kirchhoff’s Law</vt:lpstr>
      <vt:lpstr>Kirchhoff’s Law</vt:lpstr>
      <vt:lpstr>Kirchhoff’s Current Law</vt:lpstr>
      <vt:lpstr>Kirchhoff’s Voltage Law</vt:lpstr>
      <vt:lpstr>Kirchhoff’s Law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Circuit containing dependent sources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 Van Su</dc:creator>
  <cp:lastModifiedBy>Tran Van Su</cp:lastModifiedBy>
  <cp:revision>2</cp:revision>
  <dcterms:created xsi:type="dcterms:W3CDTF">2020-09-03T03:07:24Z</dcterms:created>
  <dcterms:modified xsi:type="dcterms:W3CDTF">2020-09-03T03:10:01Z</dcterms:modified>
</cp:coreProperties>
</file>